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D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78136" autoAdjust="0"/>
  </p:normalViewPr>
  <p:slideViewPr>
    <p:cSldViewPr>
      <p:cViewPr varScale="1">
        <p:scale>
          <a:sx n="78" d="100"/>
          <a:sy n="78" d="100"/>
        </p:scale>
        <p:origin x="-92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hyperlink" Target="https://twitter.com/sakshissong"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Image result for therapeutic wri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descr="Image result for therapeutic wri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0" y="228600"/>
            <a:ext cx="9144000" cy="646331"/>
          </a:xfrm>
          <a:prstGeom prst="rect">
            <a:avLst/>
          </a:prstGeom>
          <a:solidFill>
            <a:srgbClr val="FF0000"/>
          </a:solidFill>
        </p:spPr>
        <p:txBody>
          <a:bodyPr wrap="square" rtlCol="0">
            <a:spAutoFit/>
          </a:bodyPr>
          <a:lstStyle/>
          <a:p>
            <a:pPr algn="ctr"/>
            <a:r>
              <a:rPr lang="en-US" b="1" dirty="0" smtClean="0">
                <a:latin typeface="Arial Black" pitchFamily="34" charset="0"/>
              </a:rPr>
              <a:t>  </a:t>
            </a:r>
            <a:r>
              <a:rPr lang="en-US" b="1" dirty="0" smtClean="0">
                <a:solidFill>
                  <a:schemeClr val="bg1"/>
                </a:solidFill>
                <a:latin typeface="Arial Black" pitchFamily="34" charset="0"/>
              </a:rPr>
              <a:t>SAKSHI SINGH</a:t>
            </a:r>
          </a:p>
          <a:p>
            <a:pPr algn="ctr"/>
            <a:r>
              <a:rPr lang="en-US" b="1" dirty="0" smtClean="0">
                <a:solidFill>
                  <a:schemeClr val="bg1"/>
                </a:solidFill>
                <a:latin typeface="Arial Black" pitchFamily="34" charset="0"/>
              </a:rPr>
              <a:t>AUTHOR. WRITER. TEACHER</a:t>
            </a:r>
            <a:endParaRPr lang="en-US" b="1" dirty="0">
              <a:solidFill>
                <a:schemeClr val="bg1"/>
              </a:solidFill>
              <a:latin typeface="Arial Black" pitchFamily="34" charset="0"/>
            </a:endParaRPr>
          </a:p>
        </p:txBody>
      </p:sp>
      <p:pic>
        <p:nvPicPr>
          <p:cNvPr id="1032" name="Picture 8"/>
          <p:cNvPicPr>
            <a:picLocks noChangeAspect="1" noChangeArrowheads="1"/>
          </p:cNvPicPr>
          <p:nvPr/>
        </p:nvPicPr>
        <p:blipFill>
          <a:blip r:embed="rId2" cstate="print"/>
          <a:srcRect/>
          <a:stretch>
            <a:fillRect/>
          </a:stretch>
        </p:blipFill>
        <p:spPr bwMode="auto">
          <a:xfrm>
            <a:off x="2971800" y="1066800"/>
            <a:ext cx="3174921" cy="2971800"/>
          </a:xfrm>
          <a:prstGeom prst="rect">
            <a:avLst/>
          </a:prstGeom>
          <a:noFill/>
          <a:ln w="9525">
            <a:noFill/>
            <a:miter lim="800000"/>
            <a:headEnd/>
            <a:tailEnd/>
          </a:ln>
          <a:effectLst/>
        </p:spPr>
      </p:pic>
      <p:cxnSp>
        <p:nvCxnSpPr>
          <p:cNvPr id="26" name="Straight Connector 25"/>
          <p:cNvCxnSpPr/>
          <p:nvPr/>
        </p:nvCxnSpPr>
        <p:spPr>
          <a:xfrm>
            <a:off x="0" y="989012"/>
            <a:ext cx="914400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04800" y="4191000"/>
            <a:ext cx="8534400" cy="2554545"/>
          </a:xfrm>
          <a:prstGeom prst="rect">
            <a:avLst/>
          </a:prstGeom>
          <a:noFill/>
        </p:spPr>
        <p:txBody>
          <a:bodyPr wrap="square" rtlCol="0">
            <a:spAutoFit/>
          </a:bodyPr>
          <a:lstStyle/>
          <a:p>
            <a:r>
              <a:rPr lang="en-US" sz="2000" dirty="0" smtClean="0">
                <a:latin typeface="Times New Roman" pitchFamily="18" charset="0"/>
                <a:cs typeface="Times New Roman" pitchFamily="18" charset="0"/>
              </a:rPr>
              <a:t>Mumbai based  </a:t>
            </a:r>
            <a:r>
              <a:rPr lang="en-US" sz="2000" dirty="0" err="1" smtClean="0">
                <a:latin typeface="Times New Roman" pitchFamily="18" charset="0"/>
                <a:cs typeface="Times New Roman" pitchFamily="18" charset="0"/>
              </a:rPr>
              <a:t>Sakshi</a:t>
            </a:r>
            <a:r>
              <a:rPr lang="en-US" sz="2000" dirty="0" smtClean="0">
                <a:latin typeface="Times New Roman" pitchFamily="18" charset="0"/>
                <a:cs typeface="Times New Roman" pitchFamily="18" charset="0"/>
              </a:rPr>
              <a:t> Singh is a poet and an international journalist. Her book Rat-a-tat  poems and </a:t>
            </a:r>
            <a:r>
              <a:rPr lang="en-US" sz="2000" dirty="0" err="1" smtClean="0">
                <a:latin typeface="Times New Roman" pitchFamily="18" charset="0"/>
                <a:cs typeface="Times New Roman" pitchFamily="18" charset="0"/>
              </a:rPr>
              <a:t>Jalebi</a:t>
            </a:r>
            <a:r>
              <a:rPr lang="en-US" sz="2000" dirty="0" smtClean="0">
                <a:latin typeface="Times New Roman" pitchFamily="18" charset="0"/>
                <a:cs typeface="Times New Roman" pitchFamily="18" charset="0"/>
              </a:rPr>
              <a:t> Jingles are available in India and Europe and are being used to teach poetry in schools across India and U.K. Her books are also available in Braille, Spanish and will soon be out in French and other regional and international languages. She conducts workshops for kids under ‘‘Fresh Rhyme Water’’ ™ and therapeutic writing workshops for teenagers and adults under ‘Words For Your Wellness’. Her 3</a:t>
            </a:r>
            <a:r>
              <a:rPr lang="en-US" sz="2000" baseline="30000" dirty="0" smtClean="0">
                <a:latin typeface="Times New Roman" pitchFamily="18" charset="0"/>
                <a:cs typeface="Times New Roman" pitchFamily="18" charset="0"/>
              </a:rPr>
              <a:t>rd</a:t>
            </a:r>
            <a:r>
              <a:rPr lang="en-US" sz="2000" dirty="0" smtClean="0">
                <a:latin typeface="Times New Roman" pitchFamily="18" charset="0"/>
                <a:cs typeface="Times New Roman" pitchFamily="18" charset="0"/>
              </a:rPr>
              <a:t> book of poems ‘’If I Could Teach My Teacher’’ has been released in 2018.</a:t>
            </a:r>
            <a:endParaRPr lang="en-US" sz="2000" dirty="0">
              <a:latin typeface="Times New Roman" pitchFamily="18" charset="0"/>
              <a:cs typeface="Times New Roman" pitchFamily="18" charset="0"/>
            </a:endParaRPr>
          </a:p>
        </p:txBody>
      </p:sp>
      <p:sp>
        <p:nvSpPr>
          <p:cNvPr id="47" name="TextBox 46"/>
          <p:cNvSpPr txBox="1"/>
          <p:nvPr/>
        </p:nvSpPr>
        <p:spPr>
          <a:xfrm>
            <a:off x="152400" y="5650230"/>
            <a:ext cx="6324600" cy="892552"/>
          </a:xfrm>
          <a:prstGeom prst="rect">
            <a:avLst/>
          </a:prstGeom>
          <a:noFill/>
        </p:spPr>
        <p:txBody>
          <a:bodyPr wrap="square" rtlCol="0">
            <a:spAutoFit/>
          </a:bodyPr>
          <a:lstStyle/>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600" dirty="0" smtClean="0">
              <a:solidFill>
                <a:srgbClr val="0070C0"/>
              </a:solidFill>
              <a:latin typeface="Times New Roman" pitchFamily="18" charset="0"/>
              <a:cs typeface="Times New Roman" pitchFamily="18" charset="0"/>
            </a:endParaRPr>
          </a:p>
          <a:p>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t\Desktop\scanned articles\newspaper 001.jpg"/>
          <p:cNvPicPr/>
          <p:nvPr/>
        </p:nvPicPr>
        <p:blipFill>
          <a:blip r:embed="rId2" cstate="print"/>
          <a:srcRect l="23459" t="8242" r="23535" b="18956"/>
          <a:stretch>
            <a:fillRect/>
          </a:stretch>
        </p:blipFill>
        <p:spPr bwMode="auto">
          <a:xfrm>
            <a:off x="6477000" y="3505200"/>
            <a:ext cx="2667000" cy="2590800"/>
          </a:xfrm>
          <a:prstGeom prst="rect">
            <a:avLst/>
          </a:prstGeom>
          <a:noFill/>
          <a:ln w="9525">
            <a:noFill/>
            <a:miter lim="800000"/>
            <a:headEnd/>
            <a:tailEnd/>
          </a:ln>
        </p:spPr>
      </p:pic>
      <p:pic>
        <p:nvPicPr>
          <p:cNvPr id="3" name="Picture 8" descr="C:\Users\amit\Downloads\dna article.jpg"/>
          <p:cNvPicPr>
            <a:picLocks noChangeAspect="1" noChangeArrowheads="1"/>
          </p:cNvPicPr>
          <p:nvPr/>
        </p:nvPicPr>
        <p:blipFill>
          <a:blip r:embed="rId3"/>
          <a:srcRect/>
          <a:stretch>
            <a:fillRect/>
          </a:stretch>
        </p:blipFill>
        <p:spPr bwMode="auto">
          <a:xfrm>
            <a:off x="76200" y="1073409"/>
            <a:ext cx="2057400" cy="5708391"/>
          </a:xfrm>
          <a:prstGeom prst="rect">
            <a:avLst/>
          </a:prstGeom>
          <a:noFill/>
        </p:spPr>
      </p:pic>
      <p:pic>
        <p:nvPicPr>
          <p:cNvPr id="4" name="Picture 3" descr="C:\Users\amit\Downloads\Press for JJ and RT (3).jpg"/>
          <p:cNvPicPr/>
          <p:nvPr/>
        </p:nvPicPr>
        <p:blipFill>
          <a:blip r:embed="rId4" cstate="print"/>
          <a:srcRect/>
          <a:stretch>
            <a:fillRect/>
          </a:stretch>
        </p:blipFill>
        <p:spPr bwMode="auto">
          <a:xfrm>
            <a:off x="2438400" y="3505200"/>
            <a:ext cx="3886200" cy="3352800"/>
          </a:xfrm>
          <a:prstGeom prst="rect">
            <a:avLst/>
          </a:prstGeom>
          <a:noFill/>
          <a:ln w="9525">
            <a:noFill/>
            <a:miter lim="800000"/>
            <a:headEnd/>
            <a:tailEnd/>
          </a:ln>
        </p:spPr>
      </p:pic>
      <p:pic>
        <p:nvPicPr>
          <p:cNvPr id="5" name="Picture 7" descr="C:\Users\amit\Desktop\scanned articles\scan 002.jpg"/>
          <p:cNvPicPr>
            <a:picLocks noChangeAspect="1" noChangeArrowheads="1"/>
          </p:cNvPicPr>
          <p:nvPr/>
        </p:nvPicPr>
        <p:blipFill>
          <a:blip r:embed="rId5" cstate="print"/>
          <a:srcRect l="10784" t="26467" r="-980" b="47868"/>
          <a:stretch>
            <a:fillRect/>
          </a:stretch>
        </p:blipFill>
        <p:spPr bwMode="auto">
          <a:xfrm>
            <a:off x="2438400" y="1066800"/>
            <a:ext cx="5647265" cy="2209800"/>
          </a:xfrm>
          <a:prstGeom prst="rect">
            <a:avLst/>
          </a:prstGeom>
          <a:noFill/>
        </p:spPr>
      </p:pic>
      <p:sp>
        <p:nvSpPr>
          <p:cNvPr id="6" name="TextBox 5"/>
          <p:cNvSpPr txBox="1"/>
          <p:nvPr/>
        </p:nvSpPr>
        <p:spPr>
          <a:xfrm>
            <a:off x="0" y="228600"/>
            <a:ext cx="9144000" cy="646331"/>
          </a:xfrm>
          <a:prstGeom prst="rect">
            <a:avLst/>
          </a:prstGeom>
          <a:solidFill>
            <a:srgbClr val="FF0000"/>
          </a:solidFill>
        </p:spPr>
        <p:txBody>
          <a:bodyPr wrap="square" rtlCol="0">
            <a:spAutoFit/>
          </a:bodyPr>
          <a:lstStyle/>
          <a:p>
            <a:pPr algn="ctr"/>
            <a:r>
              <a:rPr lang="en-US" b="1" dirty="0" smtClean="0">
                <a:latin typeface="Arial Black" pitchFamily="34" charset="0"/>
              </a:rPr>
              <a:t>  </a:t>
            </a:r>
            <a:r>
              <a:rPr lang="en-US" b="1" dirty="0" smtClean="0">
                <a:solidFill>
                  <a:schemeClr val="bg1"/>
                </a:solidFill>
                <a:latin typeface="Arial Black" pitchFamily="34" charset="0"/>
              </a:rPr>
              <a:t>SAKSHI SINGH</a:t>
            </a:r>
          </a:p>
          <a:p>
            <a:pPr algn="ctr"/>
            <a:r>
              <a:rPr lang="en-US" b="1" dirty="0" smtClean="0">
                <a:solidFill>
                  <a:schemeClr val="bg1"/>
                </a:solidFill>
                <a:latin typeface="Arial Black" pitchFamily="34" charset="0"/>
              </a:rPr>
              <a:t>AUTHOR. WRITER. TEACHER</a:t>
            </a:r>
            <a:endParaRPr lang="en-US" b="1" dirty="0">
              <a:solidFill>
                <a:schemeClr val="bg1"/>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t\Desktop\91mMNbj3DzL.jpg"/>
          <p:cNvPicPr/>
          <p:nvPr/>
        </p:nvPicPr>
        <p:blipFill>
          <a:blip r:embed="rId2" cstate="print"/>
          <a:srcRect/>
          <a:stretch>
            <a:fillRect/>
          </a:stretch>
        </p:blipFill>
        <p:spPr bwMode="auto">
          <a:xfrm>
            <a:off x="152400" y="1600200"/>
            <a:ext cx="2667000" cy="3124200"/>
          </a:xfrm>
          <a:prstGeom prst="rect">
            <a:avLst/>
          </a:prstGeom>
          <a:noFill/>
          <a:ln w="9525">
            <a:noFill/>
            <a:miter lim="800000"/>
            <a:headEnd/>
            <a:tailEnd/>
          </a:ln>
        </p:spPr>
      </p:pic>
      <p:pic>
        <p:nvPicPr>
          <p:cNvPr id="3" name="Picture 2" descr="C:\Users\amit\Downloads\IMG_3323.JPG"/>
          <p:cNvPicPr/>
          <p:nvPr/>
        </p:nvPicPr>
        <p:blipFill>
          <a:blip r:embed="rId3" cstate="print"/>
          <a:srcRect l="20577" t="8081" r="9825" b="12437"/>
          <a:stretch>
            <a:fillRect/>
          </a:stretch>
        </p:blipFill>
        <p:spPr bwMode="auto">
          <a:xfrm rot="15292894">
            <a:off x="3090530" y="1430528"/>
            <a:ext cx="2658142" cy="2281274"/>
          </a:xfrm>
          <a:prstGeom prst="rect">
            <a:avLst/>
          </a:prstGeom>
          <a:noFill/>
          <a:ln w="9525">
            <a:noFill/>
            <a:miter lim="800000"/>
            <a:headEnd/>
            <a:tailEnd/>
          </a:ln>
        </p:spPr>
      </p:pic>
      <p:pic>
        <p:nvPicPr>
          <p:cNvPr id="4" name="Picture 5" descr="C:\Users\amit\Downloads\FB PROFILE PIC_sm.JPG"/>
          <p:cNvPicPr>
            <a:picLocks noChangeAspect="1" noChangeArrowheads="1"/>
          </p:cNvPicPr>
          <p:nvPr/>
        </p:nvPicPr>
        <p:blipFill>
          <a:blip r:embed="rId4" cstate="print"/>
          <a:srcRect/>
          <a:stretch>
            <a:fillRect/>
          </a:stretch>
        </p:blipFill>
        <p:spPr bwMode="auto">
          <a:xfrm>
            <a:off x="6019800" y="1600200"/>
            <a:ext cx="2895600" cy="2895600"/>
          </a:xfrm>
          <a:prstGeom prst="rect">
            <a:avLst/>
          </a:prstGeom>
          <a:noFill/>
        </p:spPr>
      </p:pic>
      <p:sp>
        <p:nvSpPr>
          <p:cNvPr id="6" name="TextBox 5"/>
          <p:cNvSpPr txBox="1"/>
          <p:nvPr/>
        </p:nvSpPr>
        <p:spPr>
          <a:xfrm>
            <a:off x="0" y="228600"/>
            <a:ext cx="9144000" cy="646331"/>
          </a:xfrm>
          <a:prstGeom prst="rect">
            <a:avLst/>
          </a:prstGeom>
          <a:solidFill>
            <a:srgbClr val="FF0000"/>
          </a:solidFill>
        </p:spPr>
        <p:txBody>
          <a:bodyPr wrap="square" rtlCol="0">
            <a:spAutoFit/>
          </a:bodyPr>
          <a:lstStyle/>
          <a:p>
            <a:pPr algn="ctr"/>
            <a:r>
              <a:rPr lang="en-US" b="1" dirty="0" smtClean="0">
                <a:latin typeface="Arial Black" pitchFamily="34" charset="0"/>
              </a:rPr>
              <a:t>  </a:t>
            </a:r>
            <a:r>
              <a:rPr lang="en-US" b="1" dirty="0" smtClean="0">
                <a:solidFill>
                  <a:schemeClr val="bg1"/>
                </a:solidFill>
                <a:latin typeface="Arial Black" pitchFamily="34" charset="0"/>
              </a:rPr>
              <a:t>SAKSHI SINGH</a:t>
            </a:r>
          </a:p>
          <a:p>
            <a:pPr algn="ctr"/>
            <a:r>
              <a:rPr lang="en-US" b="1" dirty="0" smtClean="0">
                <a:solidFill>
                  <a:schemeClr val="bg1"/>
                </a:solidFill>
                <a:latin typeface="Arial Black" pitchFamily="34" charset="0"/>
              </a:rPr>
              <a:t>AUTHOR. WRITER. TEACHER</a:t>
            </a:r>
            <a:endParaRPr lang="en-US" b="1" dirty="0">
              <a:solidFill>
                <a:schemeClr val="bg1"/>
              </a:solidFill>
              <a:latin typeface="Arial Black" pitchFamily="34" charset="0"/>
            </a:endParaRPr>
          </a:p>
        </p:txBody>
      </p:sp>
      <p:sp>
        <p:nvSpPr>
          <p:cNvPr id="7" name="Content Placeholder 2"/>
          <p:cNvSpPr txBox="1">
            <a:spLocks/>
          </p:cNvSpPr>
          <p:nvPr/>
        </p:nvSpPr>
        <p:spPr>
          <a:xfrm rot="10800000" flipV="1">
            <a:off x="457200" y="4876800"/>
            <a:ext cx="8686800" cy="1676400"/>
          </a:xfrm>
          <a:prstGeom prst="rect">
            <a:avLst/>
          </a:prstGeom>
        </p:spPr>
        <p:txBody>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FIND SAKSHI ONLINE</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Website: https://sakshissongs.wordpress.com/</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Twitter: </a:t>
            </a: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hlinkClick r:id="rId5"/>
              </a:rPr>
              <a:t>https://twitter.com/sakshissong</a:t>
            </a: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Email Address: sakshissong@gmail.com</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Books available on Amazon and Bookstores in India- </a:t>
            </a:r>
            <a:r>
              <a:rPr kumimoji="0" lang="en-US"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Kitab</a:t>
            </a: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Khana</a:t>
            </a: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and </a:t>
            </a:r>
            <a:r>
              <a:rPr kumimoji="0" lang="en-US"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Kahani</a:t>
            </a:r>
            <a:r>
              <a:rPr kumimoji="0" lang="en-US"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Tree</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9144000" cy="646331"/>
          </a:xfrm>
          <a:prstGeom prst="rect">
            <a:avLst/>
          </a:prstGeom>
          <a:solidFill>
            <a:srgbClr val="FF0000"/>
          </a:solidFill>
        </p:spPr>
        <p:txBody>
          <a:bodyPr wrap="square" rtlCol="0">
            <a:spAutoFit/>
          </a:bodyPr>
          <a:lstStyle/>
          <a:p>
            <a:pPr algn="ctr"/>
            <a:r>
              <a:rPr lang="en-US" b="1" dirty="0" smtClean="0">
                <a:latin typeface="Arial Black" pitchFamily="34" charset="0"/>
              </a:rPr>
              <a:t>  </a:t>
            </a:r>
            <a:r>
              <a:rPr lang="en-US" b="1" dirty="0" smtClean="0">
                <a:solidFill>
                  <a:schemeClr val="bg1"/>
                </a:solidFill>
                <a:latin typeface="Arial Black" pitchFamily="34" charset="0"/>
              </a:rPr>
              <a:t>SAKSHI SINGH</a:t>
            </a:r>
          </a:p>
          <a:p>
            <a:pPr algn="ctr"/>
            <a:r>
              <a:rPr lang="en-US" b="1" dirty="0" smtClean="0">
                <a:solidFill>
                  <a:schemeClr val="bg1"/>
                </a:solidFill>
                <a:latin typeface="Arial Black" pitchFamily="34" charset="0"/>
              </a:rPr>
              <a:t>AUTHOR. WRITER. TEACHER</a:t>
            </a:r>
            <a:endParaRPr lang="en-US" b="1" dirty="0">
              <a:solidFill>
                <a:schemeClr val="bg1"/>
              </a:solidFill>
              <a:latin typeface="Arial Black" pitchFamily="34" charset="0"/>
            </a:endParaRPr>
          </a:p>
        </p:txBody>
      </p:sp>
      <p:pic>
        <p:nvPicPr>
          <p:cNvPr id="1026" name="Picture 2" descr="C:\Users\amit\Desktop\SONIA _ARCHIVE\feb 2018\43549453_288010458487423_3879300562956582912_n.jpg"/>
          <p:cNvPicPr>
            <a:picLocks noChangeAspect="1" noChangeArrowheads="1"/>
          </p:cNvPicPr>
          <p:nvPr/>
        </p:nvPicPr>
        <p:blipFill>
          <a:blip r:embed="rId2"/>
          <a:srcRect/>
          <a:stretch>
            <a:fillRect/>
          </a:stretch>
        </p:blipFill>
        <p:spPr bwMode="auto">
          <a:xfrm>
            <a:off x="1143000" y="914400"/>
            <a:ext cx="3048000" cy="3048000"/>
          </a:xfrm>
          <a:prstGeom prst="rect">
            <a:avLst/>
          </a:prstGeom>
          <a:noFill/>
        </p:spPr>
      </p:pic>
      <p:pic>
        <p:nvPicPr>
          <p:cNvPr id="1027" name="Picture 3" descr="C:\Users\amit\Desktop\SONIA _ARCHIVE\april 2017\THE GATEWAY SCHOOL.jpg"/>
          <p:cNvPicPr>
            <a:picLocks noChangeAspect="1" noChangeArrowheads="1"/>
          </p:cNvPicPr>
          <p:nvPr/>
        </p:nvPicPr>
        <p:blipFill>
          <a:blip r:embed="rId3"/>
          <a:srcRect t="23913"/>
          <a:stretch>
            <a:fillRect/>
          </a:stretch>
        </p:blipFill>
        <p:spPr bwMode="auto">
          <a:xfrm>
            <a:off x="4572000" y="990600"/>
            <a:ext cx="3886200" cy="2956891"/>
          </a:xfrm>
          <a:prstGeom prst="rect">
            <a:avLst/>
          </a:prstGeom>
          <a:noFill/>
        </p:spPr>
      </p:pic>
      <p:pic>
        <p:nvPicPr>
          <p:cNvPr id="1028" name="Picture 4" descr="C:\Users\amit\Desktop\SONIA _ARCHIVE\march 2018\IMG_20190109_110446.jpg"/>
          <p:cNvPicPr>
            <a:picLocks noChangeAspect="1" noChangeArrowheads="1"/>
          </p:cNvPicPr>
          <p:nvPr/>
        </p:nvPicPr>
        <p:blipFill>
          <a:blip r:embed="rId4" cstate="print"/>
          <a:srcRect/>
          <a:stretch>
            <a:fillRect/>
          </a:stretch>
        </p:blipFill>
        <p:spPr bwMode="auto">
          <a:xfrm>
            <a:off x="3733800" y="3962400"/>
            <a:ext cx="2919936" cy="2895600"/>
          </a:xfrm>
          <a:prstGeom prst="rect">
            <a:avLst/>
          </a:prstGeom>
          <a:noFill/>
        </p:spPr>
      </p:pic>
      <p:pic>
        <p:nvPicPr>
          <p:cNvPr id="1029" name="Picture 5" descr="C:\Users\amit\Desktop\SONIA _ARCHIVE\sept 2018\CSMVSMUMBAI.jpg"/>
          <p:cNvPicPr>
            <a:picLocks noChangeAspect="1" noChangeArrowheads="1"/>
          </p:cNvPicPr>
          <p:nvPr/>
        </p:nvPicPr>
        <p:blipFill>
          <a:blip r:embed="rId5"/>
          <a:srcRect/>
          <a:stretch>
            <a:fillRect/>
          </a:stretch>
        </p:blipFill>
        <p:spPr bwMode="auto">
          <a:xfrm>
            <a:off x="685800" y="3810000"/>
            <a:ext cx="3048000" cy="3048000"/>
          </a:xfrm>
          <a:prstGeom prst="rect">
            <a:avLst/>
          </a:prstGeom>
          <a:noFill/>
        </p:spPr>
      </p:pic>
      <p:pic>
        <p:nvPicPr>
          <p:cNvPr id="1030" name="Picture 6" descr="C:\Users\amit\Desktop\SONIA _ARCHIVE\march 2017\THE LANGUAGE CLUB KHAR 5.jpg"/>
          <p:cNvPicPr>
            <a:picLocks noChangeAspect="1" noChangeArrowheads="1"/>
          </p:cNvPicPr>
          <p:nvPr/>
        </p:nvPicPr>
        <p:blipFill>
          <a:blip r:embed="rId6"/>
          <a:srcRect/>
          <a:stretch>
            <a:fillRect/>
          </a:stretch>
        </p:blipFill>
        <p:spPr bwMode="auto">
          <a:xfrm>
            <a:off x="6324600" y="3962400"/>
            <a:ext cx="2819400" cy="2819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176</Words>
  <Application>Microsoft Office PowerPoint</Application>
  <PresentationFormat>On-screen Show (4:3)</PresentationFormat>
  <Paragraphs>16</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amit</dc:creator>
  <cp:lastModifiedBy>amit</cp:lastModifiedBy>
  <cp:revision>63</cp:revision>
  <dcterms:created xsi:type="dcterms:W3CDTF">2006-08-16T00:00:00Z</dcterms:created>
  <dcterms:modified xsi:type="dcterms:W3CDTF">2019-01-14T04:34:06Z</dcterms:modified>
</cp:coreProperties>
</file>