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61" r:id="rId5"/>
    <p:sldId id="258" r:id="rId6"/>
    <p:sldId id="259" r:id="rId7"/>
    <p:sldId id="260" r:id="rId8"/>
    <p:sldId id="262" r:id="rId9"/>
    <p:sldId id="263" r:id="rId10"/>
    <p:sldId id="264" r:id="rId11"/>
    <p:sldId id="265" r:id="rId12"/>
    <p:sldId id="266" r:id="rId13"/>
    <p:sldId id="267" r:id="rId14"/>
    <p:sldId id="271" r:id="rId15"/>
    <p:sldId id="272"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A1E0C4-1ABC-4B79-A64E-69217888C7B7}"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F75F5-270E-4DCA-9610-1F3DFB9CF342}" type="slidenum">
              <a:rPr lang="en-US" smtClean="0"/>
              <a:t>‹#›</a:t>
            </a:fld>
            <a:endParaRPr lang="en-US"/>
          </a:p>
        </p:txBody>
      </p:sp>
    </p:spTree>
    <p:extLst>
      <p:ext uri="{BB962C8B-B14F-4D97-AF65-F5344CB8AC3E}">
        <p14:creationId xmlns:p14="http://schemas.microsoft.com/office/powerpoint/2010/main" val="2535905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1E0C4-1ABC-4B79-A64E-69217888C7B7}"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F75F5-270E-4DCA-9610-1F3DFB9CF342}" type="slidenum">
              <a:rPr lang="en-US" smtClean="0"/>
              <a:t>‹#›</a:t>
            </a:fld>
            <a:endParaRPr lang="en-US"/>
          </a:p>
        </p:txBody>
      </p:sp>
    </p:spTree>
    <p:extLst>
      <p:ext uri="{BB962C8B-B14F-4D97-AF65-F5344CB8AC3E}">
        <p14:creationId xmlns:p14="http://schemas.microsoft.com/office/powerpoint/2010/main" val="335520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1E0C4-1ABC-4B79-A64E-69217888C7B7}"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F75F5-270E-4DCA-9610-1F3DFB9CF342}" type="slidenum">
              <a:rPr lang="en-US" smtClean="0"/>
              <a:t>‹#›</a:t>
            </a:fld>
            <a:endParaRPr lang="en-US"/>
          </a:p>
        </p:txBody>
      </p:sp>
    </p:spTree>
    <p:extLst>
      <p:ext uri="{BB962C8B-B14F-4D97-AF65-F5344CB8AC3E}">
        <p14:creationId xmlns:p14="http://schemas.microsoft.com/office/powerpoint/2010/main" val="294327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1E0C4-1ABC-4B79-A64E-69217888C7B7}"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F75F5-270E-4DCA-9610-1F3DFB9CF342}" type="slidenum">
              <a:rPr lang="en-US" smtClean="0"/>
              <a:t>‹#›</a:t>
            </a:fld>
            <a:endParaRPr lang="en-US"/>
          </a:p>
        </p:txBody>
      </p:sp>
    </p:spTree>
    <p:extLst>
      <p:ext uri="{BB962C8B-B14F-4D97-AF65-F5344CB8AC3E}">
        <p14:creationId xmlns:p14="http://schemas.microsoft.com/office/powerpoint/2010/main" val="2985986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A1E0C4-1ABC-4B79-A64E-69217888C7B7}"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F75F5-270E-4DCA-9610-1F3DFB9CF342}" type="slidenum">
              <a:rPr lang="en-US" smtClean="0"/>
              <a:t>‹#›</a:t>
            </a:fld>
            <a:endParaRPr lang="en-US"/>
          </a:p>
        </p:txBody>
      </p:sp>
    </p:spTree>
    <p:extLst>
      <p:ext uri="{BB962C8B-B14F-4D97-AF65-F5344CB8AC3E}">
        <p14:creationId xmlns:p14="http://schemas.microsoft.com/office/powerpoint/2010/main" val="328528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A1E0C4-1ABC-4B79-A64E-69217888C7B7}"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F75F5-270E-4DCA-9610-1F3DFB9CF342}" type="slidenum">
              <a:rPr lang="en-US" smtClean="0"/>
              <a:t>‹#›</a:t>
            </a:fld>
            <a:endParaRPr lang="en-US"/>
          </a:p>
        </p:txBody>
      </p:sp>
    </p:spTree>
    <p:extLst>
      <p:ext uri="{BB962C8B-B14F-4D97-AF65-F5344CB8AC3E}">
        <p14:creationId xmlns:p14="http://schemas.microsoft.com/office/powerpoint/2010/main" val="2223680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A1E0C4-1ABC-4B79-A64E-69217888C7B7}"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DF75F5-270E-4DCA-9610-1F3DFB9CF342}" type="slidenum">
              <a:rPr lang="en-US" smtClean="0"/>
              <a:t>‹#›</a:t>
            </a:fld>
            <a:endParaRPr lang="en-US"/>
          </a:p>
        </p:txBody>
      </p:sp>
    </p:spTree>
    <p:extLst>
      <p:ext uri="{BB962C8B-B14F-4D97-AF65-F5344CB8AC3E}">
        <p14:creationId xmlns:p14="http://schemas.microsoft.com/office/powerpoint/2010/main" val="2682273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A1E0C4-1ABC-4B79-A64E-69217888C7B7}"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DF75F5-270E-4DCA-9610-1F3DFB9CF342}" type="slidenum">
              <a:rPr lang="en-US" smtClean="0"/>
              <a:t>‹#›</a:t>
            </a:fld>
            <a:endParaRPr lang="en-US"/>
          </a:p>
        </p:txBody>
      </p:sp>
    </p:spTree>
    <p:extLst>
      <p:ext uri="{BB962C8B-B14F-4D97-AF65-F5344CB8AC3E}">
        <p14:creationId xmlns:p14="http://schemas.microsoft.com/office/powerpoint/2010/main" val="140479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1E0C4-1ABC-4B79-A64E-69217888C7B7}"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DF75F5-270E-4DCA-9610-1F3DFB9CF342}" type="slidenum">
              <a:rPr lang="en-US" smtClean="0"/>
              <a:t>‹#›</a:t>
            </a:fld>
            <a:endParaRPr lang="en-US"/>
          </a:p>
        </p:txBody>
      </p:sp>
    </p:spTree>
    <p:extLst>
      <p:ext uri="{BB962C8B-B14F-4D97-AF65-F5344CB8AC3E}">
        <p14:creationId xmlns:p14="http://schemas.microsoft.com/office/powerpoint/2010/main" val="2417302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A1E0C4-1ABC-4B79-A64E-69217888C7B7}"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F75F5-270E-4DCA-9610-1F3DFB9CF342}" type="slidenum">
              <a:rPr lang="en-US" smtClean="0"/>
              <a:t>‹#›</a:t>
            </a:fld>
            <a:endParaRPr lang="en-US"/>
          </a:p>
        </p:txBody>
      </p:sp>
    </p:spTree>
    <p:extLst>
      <p:ext uri="{BB962C8B-B14F-4D97-AF65-F5344CB8AC3E}">
        <p14:creationId xmlns:p14="http://schemas.microsoft.com/office/powerpoint/2010/main" val="1722558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A1E0C4-1ABC-4B79-A64E-69217888C7B7}"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F75F5-270E-4DCA-9610-1F3DFB9CF342}" type="slidenum">
              <a:rPr lang="en-US" smtClean="0"/>
              <a:t>‹#›</a:t>
            </a:fld>
            <a:endParaRPr lang="en-US"/>
          </a:p>
        </p:txBody>
      </p:sp>
    </p:spTree>
    <p:extLst>
      <p:ext uri="{BB962C8B-B14F-4D97-AF65-F5344CB8AC3E}">
        <p14:creationId xmlns:p14="http://schemas.microsoft.com/office/powerpoint/2010/main" val="282899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1E0C4-1ABC-4B79-A64E-69217888C7B7}" type="datetimeFigureOut">
              <a:rPr lang="en-US" smtClean="0"/>
              <a:t>2/26/2018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F75F5-270E-4DCA-9610-1F3DFB9CF342}" type="slidenum">
              <a:rPr lang="en-US" smtClean="0"/>
              <a:t>‹#›</a:t>
            </a:fld>
            <a:endParaRPr lang="en-US"/>
          </a:p>
        </p:txBody>
      </p:sp>
    </p:spTree>
    <p:extLst>
      <p:ext uri="{BB962C8B-B14F-4D97-AF65-F5344CB8AC3E}">
        <p14:creationId xmlns:p14="http://schemas.microsoft.com/office/powerpoint/2010/main" val="718415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jp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05" y="381000"/>
            <a:ext cx="8424956" cy="6172200"/>
          </a:xfrm>
          <a:prstGeom prst="rect">
            <a:avLst/>
          </a:prstGeom>
        </p:spPr>
      </p:pic>
      <p:sp>
        <p:nvSpPr>
          <p:cNvPr id="3" name="Subtitle 2"/>
          <p:cNvSpPr>
            <a:spLocks noGrp="1"/>
          </p:cNvSpPr>
          <p:nvPr>
            <p:ph type="subTitle" idx="1"/>
          </p:nvPr>
        </p:nvSpPr>
        <p:spPr>
          <a:xfrm>
            <a:off x="1589683" y="2209800"/>
            <a:ext cx="6019800" cy="3886200"/>
          </a:xfrm>
        </p:spPr>
        <p:txBody>
          <a:bodyPr>
            <a:normAutofit fontScale="92500"/>
          </a:bodyPr>
          <a:lstStyle/>
          <a:p>
            <a:r>
              <a:rPr lang="en-US" sz="4000" dirty="0">
                <a:solidFill>
                  <a:schemeClr val="tx1"/>
                </a:solidFill>
                <a:latin typeface="Brush Script MT" pitchFamily="66" charset="0"/>
              </a:rPr>
              <a:t>“The kids just couldn't stop laughing and thoroughly enjoyed the book. Author </a:t>
            </a:r>
            <a:r>
              <a:rPr lang="en-US" sz="4000" dirty="0" err="1">
                <a:solidFill>
                  <a:schemeClr val="tx1"/>
                </a:solidFill>
                <a:latin typeface="Brush Script MT" pitchFamily="66" charset="0"/>
              </a:rPr>
              <a:t>Sakshi</a:t>
            </a:r>
            <a:r>
              <a:rPr lang="en-US" sz="4000" dirty="0">
                <a:solidFill>
                  <a:schemeClr val="tx1"/>
                </a:solidFill>
                <a:latin typeface="Brush Script MT" pitchFamily="66" charset="0"/>
              </a:rPr>
              <a:t> obviously has a good sense of </a:t>
            </a:r>
            <a:r>
              <a:rPr lang="en-US" sz="4000" dirty="0" err="1">
                <a:solidFill>
                  <a:schemeClr val="tx1"/>
                </a:solidFill>
                <a:latin typeface="Brush Script MT" pitchFamily="66" charset="0"/>
              </a:rPr>
              <a:t>humour</a:t>
            </a:r>
            <a:r>
              <a:rPr lang="en-US" sz="4000" dirty="0">
                <a:solidFill>
                  <a:schemeClr val="tx1"/>
                </a:solidFill>
                <a:latin typeface="Brush Script MT" pitchFamily="66" charset="0"/>
              </a:rPr>
              <a:t> and has written about the most random things and ideas</a:t>
            </a:r>
            <a:r>
              <a:rPr lang="en-US" sz="4000" dirty="0" smtClean="0">
                <a:solidFill>
                  <a:schemeClr val="tx1"/>
                </a:solidFill>
                <a:latin typeface="Brush Script MT" pitchFamily="66" charset="0"/>
              </a:rPr>
              <a:t>.”</a:t>
            </a:r>
          </a:p>
          <a:p>
            <a:r>
              <a:rPr lang="en-US" sz="3900" dirty="0" smtClean="0">
                <a:solidFill>
                  <a:schemeClr val="tx1"/>
                </a:solidFill>
                <a:latin typeface="Brush Script MT" pitchFamily="66" charset="0"/>
              </a:rPr>
              <a:t> </a:t>
            </a:r>
            <a:r>
              <a:rPr lang="en-US" sz="3500" dirty="0">
                <a:solidFill>
                  <a:prstClr val="black"/>
                </a:solidFill>
                <a:latin typeface="Berlin Sans FB" pitchFamily="34" charset="0"/>
                <a:cs typeface="Arial" pitchFamily="34" charset="0"/>
              </a:rPr>
              <a:t>-</a:t>
            </a:r>
            <a:r>
              <a:rPr lang="en-US" sz="3500" dirty="0" smtClean="0">
                <a:solidFill>
                  <a:schemeClr val="tx1"/>
                </a:solidFill>
                <a:latin typeface="Berlin Sans FB" pitchFamily="34" charset="0"/>
                <a:cs typeface="Arial" pitchFamily="34" charset="0"/>
              </a:rPr>
              <a:t>Kids Stop Press</a:t>
            </a:r>
            <a:endParaRPr lang="en-US" sz="35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918" y="609600"/>
            <a:ext cx="175733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887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05" y="381000"/>
            <a:ext cx="8424956" cy="61722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583" y="1905000"/>
            <a:ext cx="3810000" cy="412582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5265" y="986263"/>
            <a:ext cx="2828636"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120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05" y="381000"/>
            <a:ext cx="8424956" cy="6172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674" y="1905000"/>
            <a:ext cx="4867275" cy="4371975"/>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4761" y="685800"/>
            <a:ext cx="19431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14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05" y="381000"/>
            <a:ext cx="8424956" cy="61722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934" t="8257" r="5990"/>
          <a:stretch/>
        </p:blipFill>
        <p:spPr>
          <a:xfrm>
            <a:off x="1336423" y="2456596"/>
            <a:ext cx="6526320" cy="3438100"/>
          </a:xfrm>
          <a:prstGeom prst="rect">
            <a:avLst/>
          </a:prstGeom>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7989" y="926910"/>
            <a:ext cx="2643187" cy="101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6196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05" y="381000"/>
            <a:ext cx="8424956" cy="6172200"/>
          </a:xfrm>
          <a:prstGeom prst="rect">
            <a:avLst/>
          </a:prstGeom>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2183" y="2133600"/>
            <a:ext cx="411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9443" y="533400"/>
            <a:ext cx="1920280" cy="137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28111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05" y="381000"/>
            <a:ext cx="8424956" cy="6172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1947" y="2319566"/>
            <a:ext cx="1914998" cy="379349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772" y="685799"/>
            <a:ext cx="2389227" cy="105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7807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05" y="381000"/>
            <a:ext cx="8424956" cy="61722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974" y="2362200"/>
            <a:ext cx="5325218" cy="370574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1922" y="838200"/>
            <a:ext cx="3915321" cy="1152686"/>
          </a:xfrm>
          <a:prstGeom prst="rect">
            <a:avLst/>
          </a:prstGeom>
        </p:spPr>
      </p:pic>
    </p:spTree>
    <p:extLst>
      <p:ext uri="{BB962C8B-B14F-4D97-AF65-F5344CB8AC3E}">
        <p14:creationId xmlns:p14="http://schemas.microsoft.com/office/powerpoint/2010/main" val="240144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05" y="381000"/>
            <a:ext cx="8424956" cy="6172200"/>
          </a:xfrm>
          <a:prstGeom prst="rect">
            <a:avLst/>
          </a:prstGeom>
        </p:spPr>
      </p:pic>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7155" r="3557"/>
          <a:stretch/>
        </p:blipFill>
        <p:spPr>
          <a:xfrm rot="16200000">
            <a:off x="2873141" y="1891541"/>
            <a:ext cx="3452883" cy="515620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3730" y="609600"/>
            <a:ext cx="1891705" cy="1891705"/>
          </a:xfrm>
          <a:prstGeom prst="rect">
            <a:avLst/>
          </a:prstGeom>
        </p:spPr>
      </p:pic>
    </p:spTree>
    <p:extLst>
      <p:ext uri="{BB962C8B-B14F-4D97-AF65-F5344CB8AC3E}">
        <p14:creationId xmlns:p14="http://schemas.microsoft.com/office/powerpoint/2010/main" val="584273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05" y="381000"/>
            <a:ext cx="8424956" cy="6172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369" y="1185950"/>
            <a:ext cx="3410426" cy="7716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33" y="2209800"/>
            <a:ext cx="6258697" cy="3958492"/>
          </a:xfrm>
          <a:prstGeom prst="rect">
            <a:avLst/>
          </a:prstGeom>
        </p:spPr>
      </p:pic>
    </p:spTree>
    <p:extLst>
      <p:ext uri="{BB962C8B-B14F-4D97-AF65-F5344CB8AC3E}">
        <p14:creationId xmlns:p14="http://schemas.microsoft.com/office/powerpoint/2010/main" val="2395659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05" y="381000"/>
            <a:ext cx="8424956" cy="61722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918" y="609600"/>
            <a:ext cx="175733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ubtitle 1"/>
          <p:cNvSpPr>
            <a:spLocks noGrp="1"/>
          </p:cNvSpPr>
          <p:nvPr>
            <p:ph type="subTitle" idx="1"/>
          </p:nvPr>
        </p:nvSpPr>
        <p:spPr/>
        <p:txBody>
          <a:bodyPr/>
          <a:lstStyle/>
          <a:p>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9283" y="2353100"/>
            <a:ext cx="4800600" cy="4169593"/>
          </a:xfrm>
          <a:prstGeom prst="rect">
            <a:avLst/>
          </a:prstGeom>
        </p:spPr>
      </p:pic>
    </p:spTree>
    <p:extLst>
      <p:ext uri="{BB962C8B-B14F-4D97-AF65-F5344CB8AC3E}">
        <p14:creationId xmlns:p14="http://schemas.microsoft.com/office/powerpoint/2010/main" val="181165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05" y="381000"/>
            <a:ext cx="8424956" cy="6172200"/>
          </a:xfrm>
          <a:prstGeom prst="rect">
            <a:avLst/>
          </a:prstGeom>
        </p:spPr>
      </p:pic>
      <p:sp>
        <p:nvSpPr>
          <p:cNvPr id="3" name="Subtitle 2"/>
          <p:cNvSpPr>
            <a:spLocks noGrp="1"/>
          </p:cNvSpPr>
          <p:nvPr>
            <p:ph type="subTitle" idx="1"/>
          </p:nvPr>
        </p:nvSpPr>
        <p:spPr>
          <a:xfrm>
            <a:off x="1219200" y="2057400"/>
            <a:ext cx="6553199" cy="4038600"/>
          </a:xfrm>
        </p:spPr>
        <p:txBody>
          <a:bodyPr>
            <a:normAutofit fontScale="77500" lnSpcReduction="20000"/>
          </a:bodyPr>
          <a:lstStyle/>
          <a:p>
            <a:endParaRPr lang="en-US" sz="4000" dirty="0">
              <a:solidFill>
                <a:schemeClr val="tx1"/>
              </a:solidFill>
              <a:latin typeface="Brush Script MT" pitchFamily="66" charset="0"/>
            </a:endParaRPr>
          </a:p>
          <a:p>
            <a:r>
              <a:rPr lang="en-US" sz="4800" dirty="0">
                <a:solidFill>
                  <a:schemeClr val="tx1"/>
                </a:solidFill>
                <a:latin typeface="Brush Script MT" pitchFamily="66" charset="0"/>
              </a:rPr>
              <a:t>“From snails and zoos, to noodles, clocks and televisions, the poems’ themes are as diverse and fascinating as the world around us. The poems are accompanied by fascinating black and white illustrations that are sure to catch your eye!”</a:t>
            </a:r>
          </a:p>
          <a:p>
            <a:r>
              <a:rPr lang="en-US" sz="4100" dirty="0" smtClean="0">
                <a:solidFill>
                  <a:schemeClr val="tx1"/>
                </a:solidFill>
                <a:latin typeface="Brush Script MT" pitchFamily="66" charset="0"/>
              </a:rPr>
              <a:t> </a:t>
            </a:r>
            <a:r>
              <a:rPr lang="en-US" sz="4100" dirty="0" smtClean="0">
                <a:solidFill>
                  <a:prstClr val="black"/>
                </a:solidFill>
                <a:latin typeface="Berlin Sans FB" pitchFamily="34" charset="0"/>
                <a:cs typeface="Arial" pitchFamily="34" charset="0"/>
              </a:rPr>
              <a:t>-</a:t>
            </a:r>
            <a:r>
              <a:rPr lang="en-US" sz="4100" dirty="0" smtClean="0">
                <a:solidFill>
                  <a:schemeClr val="tx1"/>
                </a:solidFill>
                <a:latin typeface="Berlin Sans FB" pitchFamily="34" charset="0"/>
                <a:cs typeface="Arial" pitchFamily="34" charset="0"/>
              </a:rPr>
              <a:t>Robin Age</a:t>
            </a:r>
            <a:endParaRPr lang="en-US" sz="4100"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838198"/>
            <a:ext cx="37719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05" y="381000"/>
            <a:ext cx="8424956" cy="6172200"/>
          </a:xfrm>
          <a:prstGeom prst="rect">
            <a:avLst/>
          </a:prstGeom>
        </p:spPr>
      </p:pic>
      <p:sp>
        <p:nvSpPr>
          <p:cNvPr id="3" name="Subtitle 2"/>
          <p:cNvSpPr>
            <a:spLocks noGrp="1"/>
          </p:cNvSpPr>
          <p:nvPr>
            <p:ph type="subTitle" idx="1"/>
          </p:nvPr>
        </p:nvSpPr>
        <p:spPr>
          <a:xfrm>
            <a:off x="1018182" y="2590800"/>
            <a:ext cx="7211417" cy="3733800"/>
          </a:xfrm>
        </p:spPr>
        <p:txBody>
          <a:bodyPr>
            <a:normAutofit lnSpcReduction="10000"/>
          </a:bodyPr>
          <a:lstStyle/>
          <a:p>
            <a:pPr>
              <a:spcBef>
                <a:spcPts val="0"/>
              </a:spcBef>
              <a:spcAft>
                <a:spcPts val="50"/>
              </a:spcAft>
            </a:pPr>
            <a:r>
              <a:rPr lang="en-US" sz="3700" dirty="0">
                <a:solidFill>
                  <a:schemeClr val="tx1"/>
                </a:solidFill>
                <a:latin typeface="Brush Script MT" pitchFamily="66" charset="0"/>
              </a:rPr>
              <a:t>“Some poems make us </a:t>
            </a:r>
            <a:r>
              <a:rPr lang="en-US" sz="3700" dirty="0" smtClean="0">
                <a:solidFill>
                  <a:schemeClr val="tx1"/>
                </a:solidFill>
                <a:latin typeface="Brush Script MT" pitchFamily="66" charset="0"/>
              </a:rPr>
              <a:t>laugh</a:t>
            </a:r>
          </a:p>
          <a:p>
            <a:pPr>
              <a:spcBef>
                <a:spcPts val="0"/>
              </a:spcBef>
              <a:spcAft>
                <a:spcPts val="50"/>
              </a:spcAft>
            </a:pPr>
            <a:r>
              <a:rPr lang="en-US" sz="3700" dirty="0" smtClean="0">
                <a:solidFill>
                  <a:schemeClr val="tx1"/>
                </a:solidFill>
                <a:latin typeface="Brush Script MT" pitchFamily="66" charset="0"/>
              </a:rPr>
              <a:t> </a:t>
            </a:r>
            <a:r>
              <a:rPr lang="en-US" sz="3700" dirty="0">
                <a:solidFill>
                  <a:schemeClr val="tx1"/>
                </a:solidFill>
                <a:latin typeface="Brush Script MT" pitchFamily="66" charset="0"/>
              </a:rPr>
              <a:t>While some teach us new </a:t>
            </a:r>
            <a:r>
              <a:rPr lang="en-US" sz="3700" dirty="0" smtClean="0">
                <a:solidFill>
                  <a:schemeClr val="tx1"/>
                </a:solidFill>
                <a:latin typeface="Brush Script MT" pitchFamily="66" charset="0"/>
              </a:rPr>
              <a:t>words</a:t>
            </a:r>
          </a:p>
          <a:p>
            <a:pPr>
              <a:spcBef>
                <a:spcPts val="0"/>
              </a:spcBef>
              <a:spcAft>
                <a:spcPts val="50"/>
              </a:spcAft>
            </a:pPr>
            <a:r>
              <a:rPr lang="en-US" sz="3700" dirty="0" smtClean="0">
                <a:solidFill>
                  <a:schemeClr val="tx1"/>
                </a:solidFill>
                <a:latin typeface="Brush Script MT" pitchFamily="66" charset="0"/>
              </a:rPr>
              <a:t>Some </a:t>
            </a:r>
            <a:r>
              <a:rPr lang="en-US" sz="3700" dirty="0">
                <a:solidFill>
                  <a:schemeClr val="tx1"/>
                </a:solidFill>
                <a:latin typeface="Brush Script MT" pitchFamily="66" charset="0"/>
              </a:rPr>
              <a:t>make us </a:t>
            </a:r>
            <a:r>
              <a:rPr lang="en-US" sz="3700" dirty="0" smtClean="0">
                <a:solidFill>
                  <a:schemeClr val="tx1"/>
                </a:solidFill>
                <a:latin typeface="Brush Script MT" pitchFamily="66" charset="0"/>
              </a:rPr>
              <a:t>wonder</a:t>
            </a:r>
          </a:p>
          <a:p>
            <a:pPr>
              <a:spcBef>
                <a:spcPts val="0"/>
              </a:spcBef>
              <a:spcAft>
                <a:spcPts val="50"/>
              </a:spcAft>
            </a:pPr>
            <a:r>
              <a:rPr lang="en-US" sz="3700" dirty="0" smtClean="0">
                <a:solidFill>
                  <a:schemeClr val="tx1"/>
                </a:solidFill>
                <a:latin typeface="Brush Script MT" pitchFamily="66" charset="0"/>
              </a:rPr>
              <a:t>While </a:t>
            </a:r>
            <a:r>
              <a:rPr lang="en-US" sz="3700" dirty="0">
                <a:solidFill>
                  <a:schemeClr val="tx1"/>
                </a:solidFill>
                <a:latin typeface="Brush Script MT" pitchFamily="66" charset="0"/>
              </a:rPr>
              <a:t>some make us </a:t>
            </a:r>
            <a:r>
              <a:rPr lang="en-US" sz="3700" dirty="0" smtClean="0">
                <a:solidFill>
                  <a:schemeClr val="tx1"/>
                </a:solidFill>
                <a:latin typeface="Brush Script MT" pitchFamily="66" charset="0"/>
              </a:rPr>
              <a:t>ponder</a:t>
            </a:r>
          </a:p>
          <a:p>
            <a:pPr>
              <a:spcBef>
                <a:spcPts val="0"/>
              </a:spcBef>
              <a:spcAft>
                <a:spcPts val="50"/>
              </a:spcAft>
            </a:pPr>
            <a:r>
              <a:rPr lang="en-US" sz="3700" dirty="0" smtClean="0">
                <a:solidFill>
                  <a:schemeClr val="tx1"/>
                </a:solidFill>
                <a:latin typeface="Brush Script MT" pitchFamily="66" charset="0"/>
              </a:rPr>
              <a:t>Some </a:t>
            </a:r>
            <a:r>
              <a:rPr lang="en-US" sz="3700" dirty="0">
                <a:solidFill>
                  <a:schemeClr val="tx1"/>
                </a:solidFill>
                <a:latin typeface="Brush Script MT" pitchFamily="66" charset="0"/>
              </a:rPr>
              <a:t>of them set us in the mood </a:t>
            </a:r>
          </a:p>
          <a:p>
            <a:pPr>
              <a:spcBef>
                <a:spcPts val="0"/>
              </a:spcBef>
              <a:spcAft>
                <a:spcPts val="50"/>
              </a:spcAft>
            </a:pPr>
            <a:r>
              <a:rPr lang="en-US" sz="3700" dirty="0" smtClean="0">
                <a:solidFill>
                  <a:schemeClr val="tx1"/>
                </a:solidFill>
                <a:latin typeface="Brush Script MT" pitchFamily="66" charset="0"/>
              </a:rPr>
              <a:t>To </a:t>
            </a:r>
            <a:r>
              <a:rPr lang="en-US" sz="3700" dirty="0">
                <a:solidFill>
                  <a:schemeClr val="tx1"/>
                </a:solidFill>
                <a:latin typeface="Brush Script MT" pitchFamily="66" charset="0"/>
              </a:rPr>
              <a:t>eat some yummy food“</a:t>
            </a:r>
            <a:endParaRPr lang="en-US" sz="3700" dirty="0" smtClean="0">
              <a:solidFill>
                <a:schemeClr val="tx1"/>
              </a:solidFill>
              <a:latin typeface="Brush Script MT" pitchFamily="66" charset="0"/>
            </a:endParaRPr>
          </a:p>
          <a:p>
            <a:pPr>
              <a:spcBef>
                <a:spcPts val="0"/>
              </a:spcBef>
            </a:pPr>
            <a:r>
              <a:rPr lang="en-US" dirty="0" smtClean="0">
                <a:solidFill>
                  <a:prstClr val="black"/>
                </a:solidFill>
                <a:latin typeface="Berlin Sans FB" pitchFamily="34" charset="0"/>
                <a:cs typeface="Arial" pitchFamily="34" charset="0"/>
              </a:rPr>
              <a:t>-</a:t>
            </a:r>
            <a:r>
              <a:rPr lang="en-US" dirty="0" smtClean="0">
                <a:solidFill>
                  <a:schemeClr val="tx1"/>
                </a:solidFill>
                <a:latin typeface="Berlin Sans FB" pitchFamily="34" charset="0"/>
                <a:cs typeface="Arial" pitchFamily="34" charset="0"/>
              </a:rPr>
              <a:t>Indian Moms Connect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1383" y="609600"/>
            <a:ext cx="1676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615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05" y="381000"/>
            <a:ext cx="8424956" cy="6172200"/>
          </a:xfrm>
          <a:prstGeom prst="rect">
            <a:avLst/>
          </a:prstGeom>
        </p:spPr>
      </p:pic>
      <p:sp>
        <p:nvSpPr>
          <p:cNvPr id="3" name="Subtitle 2"/>
          <p:cNvSpPr>
            <a:spLocks noGrp="1"/>
          </p:cNvSpPr>
          <p:nvPr>
            <p:ph type="subTitle" idx="1"/>
          </p:nvPr>
        </p:nvSpPr>
        <p:spPr>
          <a:xfrm>
            <a:off x="1143000" y="2438400"/>
            <a:ext cx="7162800" cy="3657600"/>
          </a:xfrm>
        </p:spPr>
        <p:txBody>
          <a:bodyPr>
            <a:normAutofit/>
          </a:bodyPr>
          <a:lstStyle/>
          <a:p>
            <a:pPr>
              <a:spcBef>
                <a:spcPts val="0"/>
              </a:spcBef>
              <a:spcAft>
                <a:spcPts val="50"/>
              </a:spcAft>
            </a:pPr>
            <a:r>
              <a:rPr lang="en-US" sz="3700" dirty="0">
                <a:solidFill>
                  <a:schemeClr val="tx1"/>
                </a:solidFill>
                <a:latin typeface="Brush Script MT" pitchFamily="66" charset="0"/>
              </a:rPr>
              <a:t>“The main idea behind writing for children should be to make the language simple, easy to understand and it should sustain the interest of the </a:t>
            </a:r>
            <a:r>
              <a:rPr lang="en-US" sz="3700" dirty="0" smtClean="0">
                <a:solidFill>
                  <a:schemeClr val="tx1"/>
                </a:solidFill>
                <a:latin typeface="Brush Script MT" pitchFamily="66" charset="0"/>
              </a:rPr>
              <a:t>reader. This is exactly what </a:t>
            </a:r>
            <a:r>
              <a:rPr lang="en-US" sz="3700" dirty="0" err="1" smtClean="0">
                <a:solidFill>
                  <a:schemeClr val="tx1"/>
                </a:solidFill>
                <a:latin typeface="Brush Script MT" pitchFamily="66" charset="0"/>
              </a:rPr>
              <a:t>Sakshi</a:t>
            </a:r>
            <a:r>
              <a:rPr lang="en-US" sz="3700" dirty="0" smtClean="0">
                <a:solidFill>
                  <a:schemeClr val="tx1"/>
                </a:solidFill>
                <a:latin typeface="Brush Script MT" pitchFamily="66" charset="0"/>
              </a:rPr>
              <a:t> Singh’s </a:t>
            </a:r>
            <a:r>
              <a:rPr lang="en-US" sz="3700" dirty="0" err="1" smtClean="0">
                <a:solidFill>
                  <a:schemeClr val="tx1"/>
                </a:solidFill>
                <a:latin typeface="Brush Script MT" pitchFamily="66" charset="0"/>
              </a:rPr>
              <a:t>Jalebi</a:t>
            </a:r>
            <a:r>
              <a:rPr lang="en-US" sz="3700" dirty="0" smtClean="0">
                <a:solidFill>
                  <a:schemeClr val="tx1"/>
                </a:solidFill>
                <a:latin typeface="Brush Script MT" pitchFamily="66" charset="0"/>
              </a:rPr>
              <a:t> Jingles achieves“</a:t>
            </a:r>
          </a:p>
          <a:p>
            <a:pPr>
              <a:spcBef>
                <a:spcPts val="0"/>
              </a:spcBef>
            </a:pPr>
            <a:r>
              <a:rPr lang="en-US" dirty="0" smtClean="0">
                <a:solidFill>
                  <a:prstClr val="black"/>
                </a:solidFill>
                <a:latin typeface="Berlin Sans FB" pitchFamily="34" charset="0"/>
                <a:cs typeface="Arial" pitchFamily="34" charset="0"/>
              </a:rPr>
              <a:t>-</a:t>
            </a:r>
            <a:r>
              <a:rPr lang="en-US" dirty="0" smtClean="0">
                <a:solidFill>
                  <a:schemeClr val="tx1"/>
                </a:solidFill>
                <a:latin typeface="Berlin Sans FB" pitchFamily="34" charset="0"/>
                <a:cs typeface="Arial" pitchFamily="34" charset="0"/>
              </a:rPr>
              <a:t>Kids Stop Press</a:t>
            </a:r>
            <a:endParaRPr lang="en-US"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83" y="914400"/>
            <a:ext cx="1600200" cy="131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40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05" y="381000"/>
            <a:ext cx="8424956" cy="6172200"/>
          </a:xfrm>
          <a:prstGeom prst="rect">
            <a:avLst/>
          </a:prstGeom>
        </p:spPr>
      </p:pic>
      <p:sp>
        <p:nvSpPr>
          <p:cNvPr id="3" name="Subtitle 2"/>
          <p:cNvSpPr>
            <a:spLocks noGrp="1"/>
          </p:cNvSpPr>
          <p:nvPr>
            <p:ph type="subTitle" idx="1"/>
          </p:nvPr>
        </p:nvSpPr>
        <p:spPr>
          <a:xfrm>
            <a:off x="1018183" y="2667000"/>
            <a:ext cx="7162800" cy="3657600"/>
          </a:xfrm>
        </p:spPr>
        <p:txBody>
          <a:bodyPr>
            <a:normAutofit/>
          </a:bodyPr>
          <a:lstStyle/>
          <a:p>
            <a:pPr>
              <a:spcBef>
                <a:spcPts val="0"/>
              </a:spcBef>
              <a:spcAft>
                <a:spcPts val="50"/>
              </a:spcAft>
            </a:pPr>
            <a:r>
              <a:rPr lang="en-US" sz="3700" dirty="0">
                <a:solidFill>
                  <a:schemeClr val="tx1"/>
                </a:solidFill>
                <a:latin typeface="Brush Script MT" pitchFamily="66" charset="0"/>
              </a:rPr>
              <a:t>“The poems are short and </a:t>
            </a:r>
            <a:r>
              <a:rPr lang="en-US" sz="3700" dirty="0" smtClean="0">
                <a:solidFill>
                  <a:schemeClr val="tx1"/>
                </a:solidFill>
                <a:latin typeface="Brush Script MT" pitchFamily="66" charset="0"/>
              </a:rPr>
              <a:t>whimsical. The </a:t>
            </a:r>
            <a:r>
              <a:rPr lang="en-US" sz="3700" dirty="0">
                <a:solidFill>
                  <a:schemeClr val="tx1"/>
                </a:solidFill>
                <a:latin typeface="Brush Script MT" pitchFamily="66" charset="0"/>
              </a:rPr>
              <a:t>black and white illustrations </a:t>
            </a:r>
            <a:r>
              <a:rPr lang="en-US" sz="3700" dirty="0" smtClean="0">
                <a:solidFill>
                  <a:schemeClr val="tx1"/>
                </a:solidFill>
                <a:latin typeface="Brush Script MT" pitchFamily="66" charset="0"/>
              </a:rPr>
              <a:t>that </a:t>
            </a:r>
            <a:r>
              <a:rPr lang="en-US" sz="3700" dirty="0">
                <a:solidFill>
                  <a:schemeClr val="tx1"/>
                </a:solidFill>
                <a:latin typeface="Brush Script MT" pitchFamily="66" charset="0"/>
              </a:rPr>
              <a:t>accompany each poem are fun and useful for the child reader to grasp the meaning of the lines</a:t>
            </a:r>
            <a:r>
              <a:rPr lang="en-US" sz="3700" dirty="0" smtClean="0">
                <a:solidFill>
                  <a:schemeClr val="tx1"/>
                </a:solidFill>
                <a:latin typeface="Brush Script MT" pitchFamily="66" charset="0"/>
              </a:rPr>
              <a:t>“</a:t>
            </a:r>
          </a:p>
          <a:p>
            <a:pPr>
              <a:spcBef>
                <a:spcPts val="0"/>
              </a:spcBef>
            </a:pPr>
            <a:r>
              <a:rPr lang="en-US" dirty="0" smtClean="0">
                <a:solidFill>
                  <a:prstClr val="black"/>
                </a:solidFill>
                <a:latin typeface="Berlin Sans FB" pitchFamily="34" charset="0"/>
                <a:cs typeface="Arial" pitchFamily="34" charset="0"/>
              </a:rPr>
              <a:t>-</a:t>
            </a:r>
            <a:r>
              <a:rPr lang="en-US" dirty="0" smtClean="0">
                <a:solidFill>
                  <a:schemeClr val="tx1"/>
                </a:solidFill>
                <a:latin typeface="Berlin Sans FB" pitchFamily="34" charset="0"/>
                <a:cs typeface="Arial" pitchFamily="34" charset="0"/>
              </a:rPr>
              <a:t>Plus Minus N More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3010" y="914400"/>
            <a:ext cx="1318846" cy="1371600"/>
          </a:xfrm>
          <a:prstGeom prst="rect">
            <a:avLst/>
          </a:prstGeom>
        </p:spPr>
      </p:pic>
    </p:spTree>
    <p:extLst>
      <p:ext uri="{BB962C8B-B14F-4D97-AF65-F5344CB8AC3E}">
        <p14:creationId xmlns:p14="http://schemas.microsoft.com/office/powerpoint/2010/main" val="2925774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05" y="381000"/>
            <a:ext cx="8424956" cy="6172200"/>
          </a:xfrm>
          <a:prstGeom prst="rect">
            <a:avLst/>
          </a:prstGeom>
        </p:spPr>
      </p:pic>
      <p:sp>
        <p:nvSpPr>
          <p:cNvPr id="3" name="Subtitle 2"/>
          <p:cNvSpPr>
            <a:spLocks noGrp="1"/>
          </p:cNvSpPr>
          <p:nvPr>
            <p:ph type="subTitle" idx="1"/>
          </p:nvPr>
        </p:nvSpPr>
        <p:spPr>
          <a:xfrm>
            <a:off x="1018182" y="2590800"/>
            <a:ext cx="7211417" cy="3733800"/>
          </a:xfrm>
        </p:spPr>
        <p:txBody>
          <a:bodyPr>
            <a:normAutofit lnSpcReduction="10000"/>
          </a:bodyPr>
          <a:lstStyle/>
          <a:p>
            <a:pPr>
              <a:spcBef>
                <a:spcPts val="0"/>
              </a:spcBef>
              <a:spcAft>
                <a:spcPts val="50"/>
              </a:spcAft>
            </a:pPr>
            <a:r>
              <a:rPr lang="en-US" sz="3700" dirty="0">
                <a:solidFill>
                  <a:schemeClr val="tx1"/>
                </a:solidFill>
                <a:latin typeface="Brush Script MT" pitchFamily="66" charset="0"/>
              </a:rPr>
              <a:t>“Each poem represents our day-to-day activities in a funny, rhythmic and poetic manner which helps the kids to relate to them easily. If you are looking for a light, read-aloud and rhythmic book for kids, check </a:t>
            </a:r>
            <a:r>
              <a:rPr lang="en-US" sz="3700" dirty="0" err="1" smtClean="0">
                <a:solidFill>
                  <a:schemeClr val="tx1"/>
                </a:solidFill>
                <a:latin typeface="Brush Script MT" pitchFamily="66" charset="0"/>
              </a:rPr>
              <a:t>Jalebi</a:t>
            </a:r>
            <a:r>
              <a:rPr lang="en-US" sz="3700" dirty="0" smtClean="0">
                <a:solidFill>
                  <a:schemeClr val="tx1"/>
                </a:solidFill>
                <a:latin typeface="Brush Script MT" pitchFamily="66" charset="0"/>
              </a:rPr>
              <a:t> Jingles </a:t>
            </a:r>
            <a:r>
              <a:rPr lang="en-US" sz="3700" dirty="0">
                <a:solidFill>
                  <a:schemeClr val="tx1"/>
                </a:solidFill>
                <a:latin typeface="Brush Script MT" pitchFamily="66" charset="0"/>
              </a:rPr>
              <a:t>out“</a:t>
            </a:r>
            <a:endParaRPr lang="en-US" sz="3700" dirty="0" smtClean="0">
              <a:solidFill>
                <a:schemeClr val="tx1"/>
              </a:solidFill>
              <a:latin typeface="Brush Script MT" pitchFamily="66" charset="0"/>
            </a:endParaRPr>
          </a:p>
          <a:p>
            <a:pPr>
              <a:spcBef>
                <a:spcPts val="0"/>
              </a:spcBef>
            </a:pPr>
            <a:r>
              <a:rPr lang="en-US" dirty="0" smtClean="0">
                <a:solidFill>
                  <a:prstClr val="black"/>
                </a:solidFill>
                <a:latin typeface="Berlin Sans FB" pitchFamily="34" charset="0"/>
                <a:cs typeface="Arial" pitchFamily="34" charset="0"/>
              </a:rPr>
              <a:t>-</a:t>
            </a:r>
            <a:r>
              <a:rPr lang="en-US" dirty="0" smtClean="0">
                <a:solidFill>
                  <a:schemeClr val="tx1"/>
                </a:solidFill>
                <a:latin typeface="Berlin Sans FB" pitchFamily="34" charset="0"/>
                <a:cs typeface="Arial" pitchFamily="34" charset="0"/>
              </a:rPr>
              <a:t>Indian Moms Connect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1383" y="762000"/>
            <a:ext cx="1676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875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05" y="381000"/>
            <a:ext cx="8424956" cy="6172200"/>
          </a:xfrm>
          <a:prstGeom prst="rect">
            <a:avLst/>
          </a:prstGeom>
        </p:spPr>
      </p:pic>
      <p:sp>
        <p:nvSpPr>
          <p:cNvPr id="3" name="Subtitle 2"/>
          <p:cNvSpPr>
            <a:spLocks noGrp="1"/>
          </p:cNvSpPr>
          <p:nvPr>
            <p:ph type="subTitle" idx="1"/>
          </p:nvPr>
        </p:nvSpPr>
        <p:spPr>
          <a:xfrm>
            <a:off x="993874" y="2438400"/>
            <a:ext cx="7211417" cy="3733800"/>
          </a:xfrm>
        </p:spPr>
        <p:txBody>
          <a:bodyPr>
            <a:normAutofit/>
          </a:bodyPr>
          <a:lstStyle/>
          <a:p>
            <a:pPr>
              <a:spcBef>
                <a:spcPts val="0"/>
              </a:spcBef>
              <a:spcAft>
                <a:spcPts val="50"/>
              </a:spcAft>
            </a:pPr>
            <a:r>
              <a:rPr lang="en-US" sz="3700" dirty="0" smtClean="0">
                <a:solidFill>
                  <a:schemeClr val="tx1"/>
                </a:solidFill>
                <a:latin typeface="Brush Script MT" pitchFamily="66" charset="0"/>
              </a:rPr>
              <a:t>“I </a:t>
            </a:r>
            <a:r>
              <a:rPr lang="en-US" sz="3700" dirty="0">
                <a:solidFill>
                  <a:schemeClr val="tx1"/>
                </a:solidFill>
                <a:latin typeface="Brush Script MT" pitchFamily="66" charset="0"/>
              </a:rPr>
              <a:t>loved it, because it is totally different.  I enjoyed the delicious oriental taste and I was able to know - from the child's point of view - several of the customs of India. </a:t>
            </a:r>
            <a:r>
              <a:rPr lang="en-US" sz="3700" dirty="0" smtClean="0">
                <a:solidFill>
                  <a:schemeClr val="tx1"/>
                </a:solidFill>
                <a:latin typeface="Brush Script MT" pitchFamily="66" charset="0"/>
              </a:rPr>
              <a:t>I </a:t>
            </a:r>
            <a:r>
              <a:rPr lang="en-US" sz="3700" dirty="0">
                <a:solidFill>
                  <a:schemeClr val="tx1"/>
                </a:solidFill>
                <a:latin typeface="Brush Script MT" pitchFamily="66" charset="0"/>
              </a:rPr>
              <a:t>recommend </a:t>
            </a:r>
            <a:r>
              <a:rPr lang="en-US" sz="3700" dirty="0" smtClean="0">
                <a:solidFill>
                  <a:schemeClr val="tx1"/>
                </a:solidFill>
                <a:latin typeface="Brush Script MT" pitchFamily="66" charset="0"/>
              </a:rPr>
              <a:t>reading </a:t>
            </a:r>
            <a:r>
              <a:rPr lang="en-US" sz="3700" dirty="0">
                <a:solidFill>
                  <a:schemeClr val="tx1"/>
                </a:solidFill>
                <a:latin typeface="Brush Script MT" pitchFamily="66" charset="0"/>
              </a:rPr>
              <a:t>"</a:t>
            </a:r>
            <a:r>
              <a:rPr lang="en-US" sz="3700" dirty="0" err="1">
                <a:solidFill>
                  <a:schemeClr val="tx1"/>
                </a:solidFill>
                <a:latin typeface="Brush Script MT" pitchFamily="66" charset="0"/>
              </a:rPr>
              <a:t>Jalebi</a:t>
            </a:r>
            <a:r>
              <a:rPr lang="en-US" sz="3700" dirty="0">
                <a:solidFill>
                  <a:schemeClr val="tx1"/>
                </a:solidFill>
                <a:latin typeface="Brush Script MT" pitchFamily="66" charset="0"/>
              </a:rPr>
              <a:t> Jingles</a:t>
            </a:r>
            <a:r>
              <a:rPr lang="en-US" sz="3700" dirty="0" smtClean="0">
                <a:solidFill>
                  <a:schemeClr val="tx1"/>
                </a:solidFill>
                <a:latin typeface="Brush Script MT" pitchFamily="66" charset="0"/>
              </a:rPr>
              <a:t>"“</a:t>
            </a:r>
          </a:p>
          <a:p>
            <a:pPr>
              <a:spcBef>
                <a:spcPts val="0"/>
              </a:spcBef>
            </a:pPr>
            <a:r>
              <a:rPr lang="en-US" dirty="0" smtClean="0">
                <a:solidFill>
                  <a:prstClr val="black"/>
                </a:solidFill>
                <a:latin typeface="Berlin Sans FB" pitchFamily="34" charset="0"/>
                <a:cs typeface="Arial" pitchFamily="34" charset="0"/>
              </a:rPr>
              <a:t>-</a:t>
            </a:r>
            <a:r>
              <a:rPr lang="en-US" dirty="0" smtClean="0">
                <a:solidFill>
                  <a:schemeClr val="tx1"/>
                </a:solidFill>
                <a:latin typeface="Berlin Sans FB" pitchFamily="34" charset="0"/>
                <a:cs typeface="Arial" pitchFamily="34" charset="0"/>
              </a:rPr>
              <a:t>La </a:t>
            </a:r>
            <a:r>
              <a:rPr lang="en-US" dirty="0" err="1" smtClean="0">
                <a:solidFill>
                  <a:schemeClr val="tx1"/>
                </a:solidFill>
                <a:latin typeface="Berlin Sans FB" pitchFamily="34" charset="0"/>
                <a:cs typeface="Arial" pitchFamily="34" charset="0"/>
              </a:rPr>
              <a:t>Noticia</a:t>
            </a:r>
            <a:r>
              <a:rPr lang="en-US" dirty="0" smtClean="0">
                <a:solidFill>
                  <a:schemeClr val="tx1"/>
                </a:solidFill>
                <a:latin typeface="Berlin Sans FB" pitchFamily="34" charset="0"/>
                <a:cs typeface="Arial" pitchFamily="34" charset="0"/>
              </a:rPr>
              <a:t> En Guatemala</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8533" y="609600"/>
            <a:ext cx="15621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497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05" y="381000"/>
            <a:ext cx="8424956" cy="61722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4373" b="20150"/>
          <a:stretch/>
        </p:blipFill>
        <p:spPr>
          <a:xfrm>
            <a:off x="953524" y="2442163"/>
            <a:ext cx="7292118" cy="293024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033" y="1007518"/>
            <a:ext cx="19431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654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308</Words>
  <Application>Microsoft Office PowerPoint</Application>
  <PresentationFormat>On-screen Show (4:3)</PresentationFormat>
  <Paragraphs>20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19</cp:revision>
  <dcterms:created xsi:type="dcterms:W3CDTF">2017-11-27T07:10:33Z</dcterms:created>
  <dcterms:modified xsi:type="dcterms:W3CDTF">2018-02-26T05:51:34Z</dcterms:modified>
</cp:coreProperties>
</file>